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6A3F0-ACA9-400F-B619-442EE64C73F6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3BB89-F55E-4F31-A309-CE51816B8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6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DB370-028D-4C9E-89CD-D3E837A55E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15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8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7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4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5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52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2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5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36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3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F9BB89C-593A-4F80-86F1-DE724C3F0CF9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8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5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F9BB89C-593A-4F80-86F1-DE724C3F0CF9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4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archivists.org/am2019/research-forum-2019/agend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6487" y="1883391"/>
            <a:ext cx="8664054" cy="327546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2019 Research Forum</a:t>
            </a:r>
            <a:b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#</a:t>
            </a:r>
            <a:r>
              <a:rPr lang="en-US" sz="4400" b="1" dirty="0" smtClean="0">
                <a:latin typeface="Calibri" panose="020F0502020204030204" pitchFamily="34" charset="0"/>
              </a:rPr>
              <a:t>SAA19RF</a:t>
            </a:r>
            <a:endParaRPr lang="en-US" sz="4400" b="1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3741" y="1502390"/>
            <a:ext cx="8686800" cy="762001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alibri" panose="020F0502020204030204" pitchFamily="34" charset="0"/>
              </a:rPr>
              <a:t>Welcome to the </a:t>
            </a:r>
            <a:r>
              <a:rPr lang="en-US" sz="4400" b="1" dirty="0" smtClean="0">
                <a:latin typeface="Calibri" panose="020F0502020204030204" pitchFamily="34" charset="0"/>
              </a:rPr>
              <a:t>13</a:t>
            </a:r>
            <a:r>
              <a:rPr lang="en-US" sz="4400" b="1" baseline="30000" dirty="0" smtClean="0">
                <a:latin typeface="Calibri" panose="020F0502020204030204" pitchFamily="34" charset="0"/>
              </a:rPr>
              <a:t>TH</a:t>
            </a:r>
            <a:r>
              <a:rPr lang="en-US" sz="4400" b="1" dirty="0" smtClean="0">
                <a:latin typeface="Calibri" panose="020F0502020204030204" pitchFamily="34" charset="0"/>
              </a:rPr>
              <a:t> </a:t>
            </a:r>
            <a:r>
              <a:rPr lang="en-US" sz="4400" b="1" dirty="0">
                <a:latin typeface="Calibri" panose="020F0502020204030204" pitchFamily="34" charset="0"/>
              </a:rPr>
              <a:t>Annual </a:t>
            </a:r>
          </a:p>
        </p:txBody>
      </p:sp>
    </p:spTree>
    <p:extLst>
      <p:ext uri="{BB962C8B-B14F-4D97-AF65-F5344CB8AC3E}">
        <p14:creationId xmlns:p14="http://schemas.microsoft.com/office/powerpoint/2010/main" val="199068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07432"/>
            <a:ext cx="8229600" cy="94297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Thank </a:t>
            </a:r>
            <a:r>
              <a:rPr lang="en-US" dirty="0" err="1" smtClean="0">
                <a:latin typeface="+mn-lt"/>
              </a:rPr>
              <a:t>you’s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199" y="2179638"/>
            <a:ext cx="9923253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SAA Staff</a:t>
            </a:r>
          </a:p>
          <a:p>
            <a:r>
              <a:rPr lang="en-US" sz="2800" dirty="0" smtClean="0"/>
              <a:t>Research Forum Program Committee</a:t>
            </a:r>
          </a:p>
          <a:p>
            <a:r>
              <a:rPr lang="en-US" sz="2800" dirty="0" smtClean="0"/>
              <a:t>Research Forum Coordinators: </a:t>
            </a:r>
          </a:p>
          <a:p>
            <a:pPr marL="914400" indent="0">
              <a:buNone/>
            </a:pPr>
            <a:r>
              <a:rPr lang="en-US" sz="2800" dirty="0" smtClean="0"/>
              <a:t>– </a:t>
            </a:r>
            <a:r>
              <a:rPr lang="en-US" sz="2800" dirty="0"/>
              <a:t>Tricia </a:t>
            </a:r>
            <a:r>
              <a:rPr lang="en-US" sz="2800" dirty="0" smtClean="0"/>
              <a:t>Patterson (outgoing – thank you for everything!) </a:t>
            </a:r>
          </a:p>
          <a:p>
            <a:pPr marL="914400" indent="0">
              <a:buNone/>
            </a:pPr>
            <a:r>
              <a:rPr lang="en-US" sz="2800" dirty="0"/>
              <a:t>– </a:t>
            </a:r>
            <a:r>
              <a:rPr lang="en-US" sz="2800" dirty="0" smtClean="0"/>
              <a:t>Kate Neptune (congratulations! welcome, Henry!) </a:t>
            </a:r>
          </a:p>
          <a:p>
            <a:pPr marL="0" indent="0">
              <a:buNone/>
            </a:pPr>
            <a:r>
              <a:rPr lang="en-US" sz="2800" dirty="0" smtClean="0"/>
              <a:t>Early-Career Member: Rebecca Thayer (welcome!)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9511349" y="178374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#SAA19RF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079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2105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2019 RF Program Committee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800201"/>
            <a:ext cx="7848600" cy="47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Carolyn Hank</a:t>
            </a:r>
          </a:p>
          <a:p>
            <a:r>
              <a:rPr lang="en-US" sz="2800" dirty="0" err="1" smtClean="0"/>
              <a:t>Ardys</a:t>
            </a:r>
            <a:r>
              <a:rPr lang="en-US" sz="2800" dirty="0" smtClean="0"/>
              <a:t> </a:t>
            </a:r>
            <a:r>
              <a:rPr lang="en-US" sz="2800" dirty="0" err="1" smtClean="0"/>
              <a:t>Kozbial</a:t>
            </a:r>
            <a:endParaRPr lang="en-US" sz="2800" dirty="0" smtClean="0"/>
          </a:p>
          <a:p>
            <a:r>
              <a:rPr lang="en-US" sz="2800" dirty="0" smtClean="0"/>
              <a:t>Nance </a:t>
            </a:r>
            <a:r>
              <a:rPr lang="en-US" sz="2800" dirty="0"/>
              <a:t>McGovern (</a:t>
            </a:r>
            <a:r>
              <a:rPr lang="en-US" sz="2800" dirty="0" smtClean="0"/>
              <a:t>co-chair/co-founder)</a:t>
            </a:r>
            <a:endParaRPr lang="en-US" sz="2800" dirty="0"/>
          </a:p>
          <a:p>
            <a:r>
              <a:rPr lang="en-US" sz="2800" dirty="0" smtClean="0"/>
              <a:t>Gabby </a:t>
            </a:r>
            <a:r>
              <a:rPr lang="en-US" sz="2800" dirty="0" err="1" smtClean="0"/>
              <a:t>Redwine</a:t>
            </a:r>
            <a:endParaRPr lang="en-US" sz="2800" dirty="0" smtClean="0"/>
          </a:p>
          <a:p>
            <a:r>
              <a:rPr lang="en-US" sz="2800" dirty="0" smtClean="0"/>
              <a:t>Kari Smith</a:t>
            </a:r>
          </a:p>
          <a:p>
            <a:r>
              <a:rPr lang="en-US" sz="2800" dirty="0" smtClean="0"/>
              <a:t>Heather </a:t>
            </a:r>
            <a:r>
              <a:rPr lang="en-US" sz="2800" dirty="0" err="1" smtClean="0"/>
              <a:t>Soyka</a:t>
            </a:r>
            <a:r>
              <a:rPr lang="en-US" sz="2800" dirty="0" smtClean="0"/>
              <a:t> (co-chair)</a:t>
            </a:r>
          </a:p>
          <a:p>
            <a:r>
              <a:rPr lang="en-US" sz="2800" dirty="0" smtClean="0"/>
              <a:t>Helen </a:t>
            </a:r>
            <a:r>
              <a:rPr lang="en-US" sz="2800" dirty="0" err="1"/>
              <a:t>Tibbo</a:t>
            </a:r>
            <a:r>
              <a:rPr lang="en-US" sz="2800" dirty="0"/>
              <a:t> </a:t>
            </a:r>
            <a:r>
              <a:rPr lang="en-US" sz="2800" dirty="0" smtClean="0"/>
              <a:t>(co-founder)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9538646" y="115669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#SAA19RF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321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2615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2019 RF Presenters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5103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Platform Slides </a:t>
            </a:r>
          </a:p>
          <a:p>
            <a:pPr lvl="1"/>
            <a:r>
              <a:rPr lang="en-US" sz="2800" dirty="0" smtClean="0"/>
              <a:t>please load your slides into your session folder on the presentation laptop during the break before your session or during lunch</a:t>
            </a:r>
          </a:p>
          <a:p>
            <a:r>
              <a:rPr lang="en-US" sz="2800" dirty="0" smtClean="0"/>
              <a:t>Poster Images</a:t>
            </a:r>
          </a:p>
          <a:p>
            <a:pPr lvl="1"/>
            <a:r>
              <a:rPr lang="en-US" sz="2800" dirty="0" smtClean="0"/>
              <a:t>Please put your poster image into the posters folder on the desktop of the presentation laptop</a:t>
            </a:r>
            <a:r>
              <a:rPr lang="en-US" sz="2800" dirty="0"/>
              <a:t> </a:t>
            </a:r>
            <a:r>
              <a:rPr lang="en-US" sz="2800" dirty="0" smtClean="0"/>
              <a:t>(or email it to Tricia…)</a:t>
            </a:r>
          </a:p>
        </p:txBody>
      </p:sp>
      <p:sp>
        <p:nvSpPr>
          <p:cNvPr id="4" name="Rectangle 3"/>
          <p:cNvSpPr/>
          <p:nvPr/>
        </p:nvSpPr>
        <p:spPr>
          <a:xfrm>
            <a:off x="9565943" y="148442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#SAA19RF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2418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2901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Agenda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199" y="1874838"/>
            <a:ext cx="10126718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have printed copies of the agenda for today</a:t>
            </a:r>
          </a:p>
          <a:p>
            <a:pPr marL="201168" lvl="1" indent="0">
              <a:buNone/>
            </a:pPr>
            <a:r>
              <a:rPr lang="en-US" sz="2800" dirty="0" smtClean="0"/>
              <a:t>The full (and most current) version is online</a:t>
            </a:r>
          </a:p>
          <a:p>
            <a:r>
              <a:rPr lang="en-US" sz="2800" dirty="0" smtClean="0"/>
              <a:t>Abstracts and bios are available (as usual) on  the Research Forum website for 2019 </a:t>
            </a:r>
          </a:p>
          <a:p>
            <a:r>
              <a:rPr lang="en-US" sz="2800" dirty="0">
                <a:hlinkClick r:id="rId2"/>
              </a:rPr>
              <a:t>https://www2.archivists.org/am2019/research-forum-2019/agenda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Slides and poster images will be added to the website as soon as    we can … </a:t>
            </a:r>
          </a:p>
        </p:txBody>
      </p:sp>
      <p:sp>
        <p:nvSpPr>
          <p:cNvPr id="4" name="Rectangle 3"/>
          <p:cNvSpPr/>
          <p:nvPr/>
        </p:nvSpPr>
        <p:spPr>
          <a:xfrm>
            <a:off x="9552296" y="387023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#SAA19RF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822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sessions this year: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Radical Collaboration (Session 5 – 11:30-12:00)</a:t>
            </a:r>
          </a:p>
          <a:p>
            <a:r>
              <a:rPr lang="en-US" sz="3200" dirty="0" smtClean="0"/>
              <a:t>CORDA (Session 8 – 4:00-4:30)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9590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31243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Proceedings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1"/>
            <a:ext cx="8229600" cy="4813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Slides and poster images will be added to the </a:t>
            </a:r>
            <a:r>
              <a:rPr lang="en-US" sz="2800" dirty="0" smtClean="0"/>
              <a:t>website within the next few weeks</a:t>
            </a:r>
          </a:p>
          <a:p>
            <a:pPr marL="0" indent="0">
              <a:buNone/>
            </a:pPr>
            <a:r>
              <a:rPr lang="en-US" sz="2800" dirty="0" smtClean="0"/>
              <a:t>Search box  for the Proceedings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Thanks to Matt Black!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373271"/>
            <a:ext cx="8052955" cy="1905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525002" y="84912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#SAA19RF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6030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345</TotalTime>
  <Words>239</Words>
  <Application>Microsoft Office PowerPoint</Application>
  <PresentationFormat>Widescreen</PresentationFormat>
  <Paragraphs>46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2019 Research Forum  #SAA19RF</vt:lpstr>
      <vt:lpstr>Thank you’s</vt:lpstr>
      <vt:lpstr>2019 RF Program Committee</vt:lpstr>
      <vt:lpstr>2019 RF Presenters</vt:lpstr>
      <vt:lpstr>Agenda</vt:lpstr>
      <vt:lpstr>Focus sessions this year: </vt:lpstr>
      <vt:lpstr>Proceedings</vt:lpstr>
    </vt:vector>
  </TitlesOfParts>
  <Company>Massachusetts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Research Forum  #SAA18RF</dc:title>
  <dc:creator>Nancy McGovern</dc:creator>
  <cp:lastModifiedBy>Nancy Y McGovern</cp:lastModifiedBy>
  <cp:revision>7</cp:revision>
  <dcterms:created xsi:type="dcterms:W3CDTF">2018-08-13T21:10:56Z</dcterms:created>
  <dcterms:modified xsi:type="dcterms:W3CDTF">2019-08-02T17:31:27Z</dcterms:modified>
</cp:coreProperties>
</file>